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17"/>
    <p:restoredTop sz="94639"/>
  </p:normalViewPr>
  <p:slideViewPr>
    <p:cSldViewPr snapToGrid="0">
      <p:cViewPr varScale="1">
        <p:scale>
          <a:sx n="105" d="100"/>
          <a:sy n="105" d="100"/>
        </p:scale>
        <p:origin x="1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80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97988-CB65-5A4A-B9D0-44401187CA79}" type="datetimeFigureOut">
              <a:rPr lang="de-DE" smtClean="0"/>
              <a:t>02.07.2026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0BF4A-91BB-A24F-A79E-2189F511A1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0719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377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2">
            <a:extLst>
              <a:ext uri="{FF2B5EF4-FFF2-40B4-BE49-F238E27FC236}">
                <a16:creationId xmlns:a16="http://schemas.microsoft.com/office/drawing/2014/main" id="{2538B755-CFC3-7108-F131-932DA1181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7128" y="1237129"/>
            <a:ext cx="10628557" cy="4939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C9C5768-6A67-E6CD-203D-D9634CEEE4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666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907675D-50B9-574A-CDB6-0D0147D61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60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D47297-E966-346D-B716-FAE8980B866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204332" y="1760138"/>
            <a:ext cx="10682868" cy="2387600"/>
          </a:xfrm>
          <a:prstGeom prst="rect">
            <a:avLst/>
          </a:prstGeom>
        </p:spPr>
        <p:txBody>
          <a:bodyPr/>
          <a:lstStyle/>
          <a:p>
            <a:r>
              <a:rPr lang="de-DE" b="1" dirty="0">
                <a:solidFill>
                  <a:srgbClr val="002557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H1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D7D4713-259E-7E2A-0782-F53865AC1AC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204332" y="3602038"/>
            <a:ext cx="10515600" cy="1655762"/>
          </a:xfrm>
          <a:prstGeom prst="rect">
            <a:avLst/>
          </a:prstGeom>
        </p:spPr>
        <p:txBody>
          <a:bodyPr/>
          <a:lstStyle/>
          <a:p>
            <a:r>
              <a:rPr lang="de-DE" dirty="0">
                <a:solidFill>
                  <a:srgbClr val="002557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TXT</a:t>
            </a:r>
          </a:p>
        </p:txBody>
      </p:sp>
    </p:spTree>
    <p:extLst>
      <p:ext uri="{BB962C8B-B14F-4D97-AF65-F5344CB8AC3E}">
        <p14:creationId xmlns:p14="http://schemas.microsoft.com/office/powerpoint/2010/main" val="4012817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2">
      <a:dk1>
        <a:srgbClr val="003863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Breitbild</PresentationFormat>
  <Paragraphs>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Fira Sans</vt:lpstr>
      <vt:lpstr>Office</vt:lpstr>
      <vt:lpstr>PowerPoint-Präsentation</vt:lpstr>
      <vt:lpstr>H1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event lab. GmbH</dc:creator>
  <cp:lastModifiedBy>Magdalena Schnelle</cp:lastModifiedBy>
  <cp:revision>4</cp:revision>
  <dcterms:created xsi:type="dcterms:W3CDTF">2025-06-19T07:15:16Z</dcterms:created>
  <dcterms:modified xsi:type="dcterms:W3CDTF">2026-07-02T13:26:29Z</dcterms:modified>
</cp:coreProperties>
</file>