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76"/>
  </p:normalViewPr>
  <p:slideViewPr>
    <p:cSldViewPr snapToGrid="0">
      <p:cViewPr varScale="1">
        <p:scale>
          <a:sx n="114" d="100"/>
          <a:sy n="114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97988-CB65-5A4A-B9D0-44401187CA79}" type="datetimeFigureOut">
              <a:rPr lang="de-DE" smtClean="0"/>
              <a:t>19.06.25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BF4A-91BB-A24F-A79E-2189F511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71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6F99ED3-F960-700B-A922-6D17E05AA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A390612-E514-2225-87B7-A360E629B9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538B755-CFC3-7108-F131-932DA1181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128" y="1237129"/>
            <a:ext cx="10628557" cy="493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86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47EAED-AE59-6D30-73C0-64C143716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47297-E966-346D-B716-FAE8980B86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04332" y="1122363"/>
            <a:ext cx="10682868" cy="2387600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latin typeface="Fira Sans" panose="020B0503050000020004" pitchFamily="34" charset="0"/>
                <a:ea typeface="Fira Sans" panose="020B0503050000020004" pitchFamily="34" charset="0"/>
              </a:rPr>
              <a:t>H1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7D4713-259E-7E2A-0782-F53865AC1A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04332" y="3602038"/>
            <a:ext cx="10515600" cy="1655762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Fira Sans" panose="020B0503050000020004" pitchFamily="34" charset="0"/>
                <a:ea typeface="Fira Sans" panose="020B0503050000020004" pitchFamily="34" charset="0"/>
              </a:rPr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401281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3863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Fira Sans</vt:lpstr>
      <vt:lpstr>Office</vt:lpstr>
      <vt:lpstr>PowerPoint-Präsentation</vt:lpstr>
      <vt:lpstr>H1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event lab. GmbH</dc:creator>
  <cp:lastModifiedBy>event lab. GmbH</cp:lastModifiedBy>
  <cp:revision>1</cp:revision>
  <dcterms:created xsi:type="dcterms:W3CDTF">2025-06-19T07:15:16Z</dcterms:created>
  <dcterms:modified xsi:type="dcterms:W3CDTF">2025-06-19T07:24:14Z</dcterms:modified>
</cp:coreProperties>
</file>